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80" d="100"/>
          <a:sy n="80" d="100"/>
        </p:scale>
        <p:origin x="6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witmu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uwitmu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uwitmu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witmu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witmu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witmu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witmu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witmu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9F65-2406-46D9-BC68-34B7C7DCF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321734" cy="2677648"/>
          </a:xfrm>
        </p:spPr>
        <p:txBody>
          <a:bodyPr anchor="ctr"/>
          <a:lstStyle/>
          <a:p>
            <a:r>
              <a:rPr lang="id-ID" dirty="0"/>
              <a:t>Proses Pengajuan KTA Online Bank Permata via Permata Mobile 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D3753-5D52-4446-A028-1F5DC54CE4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>
                <a:hlinkClick r:id="rId2"/>
              </a:rPr>
              <a:t>www.duwitmu.com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810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l="-12279" t="-11550" r="-120392" b="-115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57ADCD-ADA3-4691-9232-2F2BC736C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5375" y="643466"/>
            <a:ext cx="6006541" cy="5571067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11876C8-DFCD-441B-9760-4B228B707B7D}"/>
              </a:ext>
            </a:extLst>
          </p:cNvPr>
          <p:cNvSpPr txBox="1">
            <a:spLocks/>
          </p:cNvSpPr>
          <p:nvPr/>
        </p:nvSpPr>
        <p:spPr>
          <a:xfrm>
            <a:off x="7689867" y="6318314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>
                <a:hlinkClick r:id="rId4"/>
              </a:rPr>
              <a:t>www.duwitmu.com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361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l="-12279" t="-11550" r="-120392" b="-115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D5415-55C6-49A1-960A-D71610DA6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375" y="643466"/>
            <a:ext cx="6006541" cy="5571067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3D24344C-B33F-446C-9C01-2E8FBCE0E0D2}"/>
              </a:ext>
            </a:extLst>
          </p:cNvPr>
          <p:cNvSpPr txBox="1">
            <a:spLocks/>
          </p:cNvSpPr>
          <p:nvPr/>
        </p:nvSpPr>
        <p:spPr>
          <a:xfrm>
            <a:off x="7641099" y="6318314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>
                <a:hlinkClick r:id="rId4"/>
              </a:rPr>
              <a:t>www.duwitmu.com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4890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l="-12279" t="-11550" r="-120392" b="-115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D24344C-B33F-446C-9C01-2E8FBCE0E0D2}"/>
              </a:ext>
            </a:extLst>
          </p:cNvPr>
          <p:cNvSpPr txBox="1">
            <a:spLocks/>
          </p:cNvSpPr>
          <p:nvPr/>
        </p:nvSpPr>
        <p:spPr>
          <a:xfrm>
            <a:off x="7641099" y="6318314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>
                <a:hlinkClick r:id="rId3"/>
              </a:rPr>
              <a:t>www.duwitmu.com</a:t>
            </a:r>
            <a:endParaRPr lang="id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13C49-354D-4DE2-B13B-0915901D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250" y="643466"/>
            <a:ext cx="600130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4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l="-12279" t="-11550" r="-120392" b="-115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D24344C-B33F-446C-9C01-2E8FBCE0E0D2}"/>
              </a:ext>
            </a:extLst>
          </p:cNvPr>
          <p:cNvSpPr txBox="1">
            <a:spLocks/>
          </p:cNvSpPr>
          <p:nvPr/>
        </p:nvSpPr>
        <p:spPr>
          <a:xfrm>
            <a:off x="7641099" y="6318314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>
                <a:hlinkClick r:id="rId3"/>
              </a:rPr>
              <a:t>www.duwitmu.com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5ECD6-93AE-425B-B8A7-99EE5DB2B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087" y="678740"/>
            <a:ext cx="5963310" cy="553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8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l="-12279" t="-11550" r="-120392" b="-115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D24344C-B33F-446C-9C01-2E8FBCE0E0D2}"/>
              </a:ext>
            </a:extLst>
          </p:cNvPr>
          <p:cNvSpPr txBox="1">
            <a:spLocks/>
          </p:cNvSpPr>
          <p:nvPr/>
        </p:nvSpPr>
        <p:spPr>
          <a:xfrm>
            <a:off x="7641099" y="6318314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>
                <a:hlinkClick r:id="rId3"/>
              </a:rPr>
              <a:t>www.duwitmu.com</a:t>
            </a: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64A59E-01A8-4125-85A1-28AD1D16E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886" y="563084"/>
            <a:ext cx="6087898" cy="56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1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l="-12279" t="-11550" r="-120392" b="-115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D24344C-B33F-446C-9C01-2E8FBCE0E0D2}"/>
              </a:ext>
            </a:extLst>
          </p:cNvPr>
          <p:cNvSpPr txBox="1">
            <a:spLocks/>
          </p:cNvSpPr>
          <p:nvPr/>
        </p:nvSpPr>
        <p:spPr>
          <a:xfrm>
            <a:off x="7641099" y="6318314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>
                <a:hlinkClick r:id="rId3"/>
              </a:rPr>
              <a:t>www.duwitmu.com</a:t>
            </a:r>
            <a:endParaRPr lang="id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98DB5-EAD6-4A17-A2E2-5FA48ACD4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207" y="643466"/>
            <a:ext cx="5955856" cy="55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3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7AAE-700E-47B8-A869-67599FA87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>
                <a:hlinkClick r:id="rId2"/>
              </a:rPr>
              <a:t>www.Duwitmu.com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D19FA-13B3-4704-A177-55A2F5DDB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Januari 2019</a:t>
            </a:r>
          </a:p>
        </p:txBody>
      </p:sp>
    </p:spTree>
    <p:extLst>
      <p:ext uri="{BB962C8B-B14F-4D97-AF65-F5344CB8AC3E}">
        <p14:creationId xmlns:p14="http://schemas.microsoft.com/office/powerpoint/2010/main" val="3581894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</TotalTime>
  <Words>52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Proses Pengajuan KTA Online Bank Permata via Permata Mobile 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www.Duwitmu.com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Simulasi Bunga Cicilan  KTA KSM Bank Mandiri 2019</dc:title>
  <dc:creator>Rio</dc:creator>
  <cp:lastModifiedBy>Rio</cp:lastModifiedBy>
  <cp:revision>6</cp:revision>
  <dcterms:created xsi:type="dcterms:W3CDTF">2019-02-08T00:04:48Z</dcterms:created>
  <dcterms:modified xsi:type="dcterms:W3CDTF">2019-02-08T00:32:58Z</dcterms:modified>
</cp:coreProperties>
</file>