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witmu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uwitmu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witmu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witmu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9F65-2406-46D9-BC68-34B7C7DCF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321734" cy="2677648"/>
          </a:xfrm>
        </p:spPr>
        <p:txBody>
          <a:bodyPr anchor="ctr"/>
          <a:lstStyle/>
          <a:p>
            <a:r>
              <a:rPr lang="id-ID" dirty="0"/>
              <a:t>Simulasi Bunga Cicilan </a:t>
            </a:r>
            <a:br>
              <a:rPr lang="id-ID" dirty="0"/>
            </a:br>
            <a:r>
              <a:rPr lang="id-ID" dirty="0"/>
              <a:t>KTA KSM Bank Mandiri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D3753-5D52-4446-A028-1F5DC54CE4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>
                <a:hlinkClick r:id="rId2"/>
              </a:rPr>
              <a:t>www.duwitmu.com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810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CFD47D2F-C7D4-456C-88D9-6599A3E17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1" b="10534"/>
          <a:stretch/>
        </p:blipFill>
        <p:spPr>
          <a:xfrm>
            <a:off x="2634409" y="643466"/>
            <a:ext cx="8914125" cy="534653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37132351-9655-4F90-8B92-6BC79CA60A4A}"/>
              </a:ext>
            </a:extLst>
          </p:cNvPr>
          <p:cNvSpPr txBox="1">
            <a:spLocks/>
          </p:cNvSpPr>
          <p:nvPr/>
        </p:nvSpPr>
        <p:spPr>
          <a:xfrm>
            <a:off x="8687274" y="6117977"/>
            <a:ext cx="8825658" cy="8614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>
                <a:hlinkClick r:id="rId4"/>
              </a:rPr>
              <a:t>www.duwitmu.com</a:t>
            </a:r>
            <a:endParaRPr lang="id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49C3E8-525B-4DFB-8E4F-2712082A12AD}"/>
              </a:ext>
            </a:extLst>
          </p:cNvPr>
          <p:cNvSpPr/>
          <p:nvPr/>
        </p:nvSpPr>
        <p:spPr>
          <a:xfrm>
            <a:off x="2933776" y="313002"/>
            <a:ext cx="5753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Simulasi Cicilan Bunga KTA KSM Bank Mandiri 2019</a:t>
            </a:r>
          </a:p>
        </p:txBody>
      </p:sp>
    </p:spTree>
    <p:extLst>
      <p:ext uri="{BB962C8B-B14F-4D97-AF65-F5344CB8AC3E}">
        <p14:creationId xmlns:p14="http://schemas.microsoft.com/office/powerpoint/2010/main" val="249171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7132351-9655-4F90-8B92-6BC79CA60A4A}"/>
              </a:ext>
            </a:extLst>
          </p:cNvPr>
          <p:cNvSpPr txBox="1">
            <a:spLocks/>
          </p:cNvSpPr>
          <p:nvPr/>
        </p:nvSpPr>
        <p:spPr>
          <a:xfrm>
            <a:off x="8687274" y="6117977"/>
            <a:ext cx="8825658" cy="8614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>
                <a:hlinkClick r:id="rId3"/>
              </a:rPr>
              <a:t>www.duwitmu.com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2D6F4-F9FA-4CA6-9DDE-C25C8F0DF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938" y="109006"/>
            <a:ext cx="9393933" cy="663998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AE07051-177B-4023-AE3A-AEB5ED912386}"/>
              </a:ext>
            </a:extLst>
          </p:cNvPr>
          <p:cNvSpPr txBox="1">
            <a:spLocks/>
          </p:cNvSpPr>
          <p:nvPr/>
        </p:nvSpPr>
        <p:spPr>
          <a:xfrm>
            <a:off x="9086032" y="153710"/>
            <a:ext cx="8825658" cy="8614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>
                <a:hlinkClick r:id="rId3"/>
              </a:rPr>
              <a:t>www.duwitmu.com</a:t>
            </a:r>
            <a:endParaRPr lang="id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C9AF4-B7E3-4AA7-A881-C9F050C4F082}"/>
              </a:ext>
            </a:extLst>
          </p:cNvPr>
          <p:cNvSpPr/>
          <p:nvPr/>
        </p:nvSpPr>
        <p:spPr>
          <a:xfrm>
            <a:off x="2933776" y="199758"/>
            <a:ext cx="5753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Simulasi Cicilan Bunga KTA KSM Bank Mandiri 2019</a:t>
            </a:r>
          </a:p>
        </p:txBody>
      </p:sp>
    </p:spTree>
    <p:extLst>
      <p:ext uri="{BB962C8B-B14F-4D97-AF65-F5344CB8AC3E}">
        <p14:creationId xmlns:p14="http://schemas.microsoft.com/office/powerpoint/2010/main" val="307046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7AAE-700E-47B8-A869-67599FA87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>
                <a:hlinkClick r:id="rId2"/>
              </a:rPr>
              <a:t>www.Duwitmu.com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D19FA-13B3-4704-A177-55A2F5DDB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Januari 2019</a:t>
            </a:r>
          </a:p>
        </p:txBody>
      </p:sp>
    </p:spTree>
    <p:extLst>
      <p:ext uri="{BB962C8B-B14F-4D97-AF65-F5344CB8AC3E}">
        <p14:creationId xmlns:p14="http://schemas.microsoft.com/office/powerpoint/2010/main" val="3581894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</TotalTime>
  <Words>46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 Boardroom</vt:lpstr>
      <vt:lpstr>Simulasi Bunga Cicilan  KTA KSM Bank Mandiri 2019</vt:lpstr>
      <vt:lpstr>PowerPoint Presentation</vt:lpstr>
      <vt:lpstr>PowerPoint Presentation</vt:lpstr>
      <vt:lpstr>www.Duwitmu.com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Simulasi Bunga Cicilan  KTA KSM Bank Mandiri 2019</dc:title>
  <dc:creator>Rio</dc:creator>
  <cp:lastModifiedBy>Rio</cp:lastModifiedBy>
  <cp:revision>3</cp:revision>
  <dcterms:created xsi:type="dcterms:W3CDTF">2019-02-08T00:04:48Z</dcterms:created>
  <dcterms:modified xsi:type="dcterms:W3CDTF">2019-02-08T00:17:22Z</dcterms:modified>
</cp:coreProperties>
</file>